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CON3+6ywqHK7gfiADu5I/pwq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9f7f09bd3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9f7f09bd3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70e82b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170e82b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7f09bd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9f7f09bd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f7f09bd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9f7f09bd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f7f09bd3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9f7f09bd3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f7f09bd3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9f7f09bd3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9f7f09bd3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9f7f09bd3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f7f09bd3e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9f7f09bd3e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</a:rPr>
              <a:t>We will see how we use the knowledge from logistic regression to solve multi class classification problem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f7f09bd3e_0_3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0" name="Google Shape;220;g9f7f09bd3e_0_3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g9f7f09bd3e_0_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f7f09bd3e_0_3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4" name="Google Shape;224;g9f7f09bd3e_0_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f7f09bd3e_0_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g9f7f09bd3e_0_3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g9f7f09bd3e_0_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f7f09bd3e_0_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g9f7f09bd3e_0_3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g9f7f09bd3e_0_3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g9f7f09bd3e_0_3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f7f09bd3e_0_3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g9f7f09bd3e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f7f09bd3e_0_3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g9f7f09bd3e_0_3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0" name="Google Shape;240;g9f7f09bd3e_0_3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7f09bd3e_0_3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3" name="Google Shape;243;g9f7f09bd3e_0_3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f7f09bd3e_0_3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9f7f09bd3e_0_3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7" name="Google Shape;247;g9f7f09bd3e_0_3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8" name="Google Shape;248;g9f7f09bd3e_0_3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9" name="Google Shape;249;g9f7f09bd3e_0_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7f09bd3e_0_3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2" name="Google Shape;252;g9f7f09bd3e_0_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f7f09bd3e_0_33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g9f7f09bd3e_0_33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g9f7f09bd3e_0_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f7f09bd3e_0_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9f7f09bd3e_0_342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9f7f09bd3e_0_34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f7f09bd3e_0_34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5" name="Google Shape;265;g9f7f09bd3e_0_34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g9f7f09bd3e_0_34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g9f7f09bd3e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9" name="Google Shape;269;g9f7f09bd3e_0_3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9f7f09bd3e_0_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71" name="Google Shape;271;g9f7f09bd3e_0_3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9f7f09bd3e_0_350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f7f09bd3e_0_2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g9f7f09bd3e_0_2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g9f7f09bd3e_0_2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1"/>
          <p:cNvSpPr txBox="1"/>
          <p:nvPr>
            <p:ph idx="2" type="title"/>
          </p:nvPr>
        </p:nvSpPr>
        <p:spPr>
          <a:xfrm>
            <a:off x="1959550" y="2903050"/>
            <a:ext cx="69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Binary vs multiclass classification problems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f7f09bd3e_0_356"/>
          <p:cNvSpPr txBox="1"/>
          <p:nvPr/>
        </p:nvSpPr>
        <p:spPr>
          <a:xfrm>
            <a:off x="555700" y="86752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All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b="0" i="1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b="0" i="1" sz="16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9f7f09bd3e_0_356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g9f7f09bd3e_0_356"/>
          <p:cNvPicPr preferRelativeResize="0"/>
          <p:nvPr/>
        </p:nvPicPr>
        <p:blipFill rotWithShape="1">
          <a:blip r:embed="rId4">
            <a:alphaModFix/>
          </a:blip>
          <a:srcRect b="6554" l="0" r="0" t="5214"/>
          <a:stretch/>
        </p:blipFill>
        <p:spPr>
          <a:xfrm>
            <a:off x="3232225" y="717700"/>
            <a:ext cx="5039249" cy="39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9f7f09bd3e_0_356"/>
          <p:cNvSpPr txBox="1"/>
          <p:nvPr/>
        </p:nvSpPr>
        <p:spPr>
          <a:xfrm>
            <a:off x="555700" y="3050225"/>
            <a:ext cx="318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try to predict if the sample belongs to one given class or not (if not, we don’t care to which other class belongs.)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170e82bb14_0_0"/>
          <p:cNvSpPr txBox="1"/>
          <p:nvPr/>
        </p:nvSpPr>
        <p:spPr>
          <a:xfrm>
            <a:off x="555700" y="867525"/>
            <a:ext cx="22470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 vs </a:t>
            </a: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*Break down the problem into</a:t>
            </a:r>
            <a:endParaRPr b="0" i="1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</a:t>
            </a:r>
            <a:r>
              <a:rPr b="0" i="1" lang="en" sz="16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problems</a:t>
            </a:r>
            <a:endParaRPr b="0" i="1" sz="16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1170e82bb14_0_0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1170e82bb14_0_0"/>
          <p:cNvSpPr txBox="1"/>
          <p:nvPr/>
        </p:nvSpPr>
        <p:spPr>
          <a:xfrm>
            <a:off x="3154875" y="1943750"/>
            <a:ext cx="533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break down the problem in as many binary classification problems as pairs of classes: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Triangles</a:t>
            </a:r>
            <a:r>
              <a:rPr lang="en"/>
              <a:t> vs Squares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Triangles vs Crosses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Squares vs Crosses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Binary classification.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Revisiting logistic regression.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Multiclass classification.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5" name="Google Shape;285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a0aef77d17_0_0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possible values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5774" y="2796775"/>
            <a:ext cx="2386976" cy="13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f7f09bd3e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9f7f09bd3e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9f7f09bd3e_0_1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type of problems we are trying to predict a categorical variable which can only take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than two possible values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g9f7f09bd3e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6800" y="2518850"/>
            <a:ext cx="3289699" cy="18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f7f09bd3e_0_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g9f7f09bd3e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7f09bd3e_0_8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g9f7f09bd3e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9f7f09bd3e_0_80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DETERMINING THE PREDICTION OF THE LOGISTIC MODEL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f7f09bd3e_0_1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9f7f09bd3e_0_14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9f7f09bd3e_0_145"/>
          <p:cNvSpPr txBox="1"/>
          <p:nvPr/>
        </p:nvSpPr>
        <p:spPr>
          <a:xfrm>
            <a:off x="732150" y="15109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minimize the error between the prediction and the real value with a logistic regression model?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need to find out the best coefficients to plug in the linear model in order to get the best prediction from the logistic function.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 is the value of the categorical variable that we are trying to predict.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9f7f09bd3e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3588850"/>
            <a:ext cx="4010183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9f7f09bd3e_0_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94550" y="3493875"/>
            <a:ext cx="2540664" cy="4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f7f09bd3e_0_161"/>
          <p:cNvSpPr txBox="1"/>
          <p:nvPr/>
        </p:nvSpPr>
        <p:spPr>
          <a:xfrm>
            <a:off x="585600" y="900825"/>
            <a:ext cx="22506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Multi-class</a:t>
            </a:r>
            <a:endParaRPr b="1" i="0" sz="2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Problem </a:t>
            </a:r>
            <a:endParaRPr b="1" i="0" sz="2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Approaches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9f7f09bd3e_0_16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g9f7f09bd3e_0_161"/>
          <p:cNvSpPr txBox="1"/>
          <p:nvPr/>
        </p:nvSpPr>
        <p:spPr>
          <a:xfrm>
            <a:off x="3195125" y="900825"/>
            <a:ext cx="51201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DIRECT</a:t>
            </a:r>
            <a:endParaRPr b="0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Naïve Bayes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 class logistic regression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THROUGH </a:t>
            </a:r>
            <a:r>
              <a:rPr b="0" i="0" lang="en" sz="14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</a:t>
            </a:r>
            <a:endParaRPr b="0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 vs Rest (OVR)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One vs One (OVO)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9f7f09bd3e_0_291"/>
          <p:cNvPicPr preferRelativeResize="0"/>
          <p:nvPr/>
        </p:nvPicPr>
        <p:blipFill rotWithShape="1">
          <a:blip r:embed="rId4">
            <a:alphaModFix/>
          </a:blip>
          <a:srcRect b="10192" l="0" r="0" t="0"/>
          <a:stretch/>
        </p:blipFill>
        <p:spPr>
          <a:xfrm>
            <a:off x="447675" y="1454452"/>
            <a:ext cx="8248650" cy="31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9f7f09bd3e_0_291"/>
          <p:cNvSpPr txBox="1"/>
          <p:nvPr/>
        </p:nvSpPr>
        <p:spPr>
          <a:xfrm>
            <a:off x="585600" y="8525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3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Currerntly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9f7f09bd3e_0_29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